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E54"/>
    <a:srgbClr val="DFAF84"/>
    <a:srgbClr val="086C44"/>
    <a:srgbClr val="70B9B2"/>
    <a:srgbClr val="35A697"/>
    <a:srgbClr val="359444"/>
    <a:srgbClr val="6C1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7" d="100"/>
          <a:sy n="107" d="100"/>
        </p:scale>
        <p:origin x="13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23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02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3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71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6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98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4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3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7063-32FD-45DE-BB98-F044E83CB34B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30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microsoft.com/office/2007/relationships/hdphoto" Target="../media/hdphoto1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2.wdp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1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7" Type="http://schemas.microsoft.com/office/2007/relationships/hdphoto" Target="../media/hdphoto2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19.wdp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469831"/>
            <a:ext cx="4719709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43" b="90857" l="4261" r="40602">
                        <a14:foregroundMark x1="21303" y1="32000" x2="22306" y2="34286"/>
                        <a14:foregroundMark x1="22055" y1="15429" x2="23308" y2="14857"/>
                        <a14:foregroundMark x1="17544" y1="14286" x2="19048" y2="13143"/>
                        <a14:foregroundMark x1="32581" y1="30286" x2="34085" y2="33143"/>
                        <a14:foregroundMark x1="27820" y1="79429" x2="28070" y2="84000"/>
                        <a14:foregroundMark x1="8020" y1="50286" x2="9524" y2="53143"/>
                        <a14:foregroundMark x1="21053" y1="90857" x2="24561" y2="8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85" r="54433"/>
          <a:stretch/>
        </p:blipFill>
        <p:spPr bwMode="auto">
          <a:xfrm>
            <a:off x="190184" y="3429000"/>
            <a:ext cx="3601560" cy="32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7529CAF4-F7F0-E2DB-F94A-D33BB10E9B33}"/>
              </a:ext>
            </a:extLst>
          </p:cNvPr>
          <p:cNvGrpSpPr/>
          <p:nvPr/>
        </p:nvGrpSpPr>
        <p:grpSpPr>
          <a:xfrm>
            <a:off x="3719736" y="4062309"/>
            <a:ext cx="4536504" cy="1954381"/>
            <a:chOff x="8040216" y="4052391"/>
            <a:chExt cx="4536504" cy="195438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975E8FEE-A522-4E09-6B46-C9D6D81FB897}"/>
                </a:ext>
              </a:extLst>
            </p:cNvPr>
            <p:cNvSpPr txBox="1"/>
            <p:nvPr/>
          </p:nvSpPr>
          <p:spPr>
            <a:xfrm>
              <a:off x="8040216" y="4437112"/>
              <a:ext cx="4536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600" b="1" dirty="0">
                  <a:solidFill>
                    <a:srgbClr val="35A697"/>
                  </a:solidFill>
                </a:rPr>
                <a:t>Futuro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5614D0D-A6B5-E0E7-F6D4-D08E9F0A0303}"/>
                </a:ext>
              </a:extLst>
            </p:cNvPr>
            <p:cNvSpPr txBox="1"/>
            <p:nvPr/>
          </p:nvSpPr>
          <p:spPr>
            <a:xfrm>
              <a:off x="8112224" y="4052391"/>
              <a:ext cx="388843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b="1" dirty="0">
                  <a:solidFill>
                    <a:srgbClr val="70B9B2"/>
                  </a:solidFill>
                </a:rPr>
                <a:t>Programando 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BDDDBDD-2711-3329-EB40-E0A6671200DA}"/>
              </a:ext>
            </a:extLst>
          </p:cNvPr>
          <p:cNvGrpSpPr/>
          <p:nvPr/>
        </p:nvGrpSpPr>
        <p:grpSpPr>
          <a:xfrm>
            <a:off x="5879976" y="827443"/>
            <a:ext cx="6094476" cy="2570779"/>
            <a:chOff x="5879976" y="827443"/>
            <a:chExt cx="6094476" cy="2570779"/>
          </a:xfrm>
        </p:grpSpPr>
        <p:pic>
          <p:nvPicPr>
            <p:cNvPr id="8" name="Imagem 7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9ED1FD18-183F-80EA-E6BC-AE2EFDDC6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214" b="65502" l="30462" r="75077">
                          <a14:foregroundMark x1="48308" y1="39738" x2="56308" y2="38865"/>
                          <a14:foregroundMark x1="59692" y1="39738" x2="60615" y2="47162"/>
                          <a14:foregroundMark x1="60000" y1="51528" x2="60923" y2="54148"/>
                          <a14:foregroundMark x1="54041" y1="53777" x2="50769" y2="53275"/>
                          <a14:foregroundMark x1="62154" y1="55022" x2="58975" y2="54534"/>
                          <a14:foregroundMark x1="39902" y1="50655" x2="40308" y2="51965"/>
                          <a14:foregroundMark x1="38004" y1="44534" x2="39902" y2="50655"/>
                          <a14:foregroundMark x1="37061" y1="41493" x2="37329" y2="42358"/>
                          <a14:foregroundMark x1="41846" y1="28821" x2="47077" y2="36245"/>
                          <a14:foregroundMark x1="41231" y1="27948" x2="45538" y2="36681"/>
                          <a14:foregroundMark x1="33231" y1="25328" x2="33538" y2="27948"/>
                          <a14:foregroundMark x1="34154" y1="30131" x2="34769" y2="31878"/>
                          <a14:foregroundMark x1="31450" y1="47598" x2="31525" y2="49084"/>
                          <a14:foregroundMark x1="31077" y1="40175" x2="31187" y2="42358"/>
                          <a14:foregroundMark x1="31692" y1="37991" x2="31692" y2="37991"/>
                          <a14:foregroundMark x1="58904" y1="54408" x2="60308" y2="54585"/>
                          <a14:foregroundMark x1="46462" y1="52838" x2="54026" y2="53792"/>
                          <a14:foregroundMark x1="58195" y1="53150" x2="60615" y2="52838"/>
                          <a14:foregroundMark x1="53846" y1="53712" x2="54151" y2="53673"/>
                          <a14:foregroundMark x1="64615" y1="44978" x2="71385" y2="49782"/>
                          <a14:foregroundMark x1="74769" y1="37991" x2="74462" y2="54148"/>
                          <a14:foregroundMark x1="70462" y1="20524" x2="71804" y2="22048"/>
                          <a14:foregroundMark x1="64230" y1="22707" x2="64923" y2="24017"/>
                          <a14:foregroundMark x1="64000" y1="22271" x2="64230" y2="22707"/>
                          <a14:foregroundMark x1="72988" y1="22076" x2="72923" y2="20961"/>
                          <a14:foregroundMark x1="73538" y1="31441" x2="73402" y2="29122"/>
                          <a14:foregroundMark x1="71385" y1="22271" x2="72589" y2="22271"/>
                          <a14:foregroundMark x1="64615" y1="22707" x2="64308" y2="24017"/>
                          <a14:foregroundMark x1="65538" y1="22271" x2="64000" y2="23581"/>
                          <a14:foregroundMark x1="42462" y1="29694" x2="47692" y2="35371"/>
                          <a14:foregroundMark x1="48923" y1="39301" x2="57846" y2="42358"/>
                          <a14:foregroundMark x1="48615" y1="41048" x2="55385" y2="50655"/>
                          <a14:foregroundMark x1="48308" y1="58952" x2="48570" y2="59016"/>
                          <a14:foregroundMark x1="58154" y1="57642" x2="58374" y2="59825"/>
                          <a14:foregroundMark x1="52000" y1="65502" x2="56308" y2="65066"/>
                          <a14:foregroundMark x1="64615" y1="22271" x2="65538" y2="24454"/>
                          <a14:foregroundMark x1="64923" y1="22707" x2="65231" y2="24454"/>
                          <a14:foregroundMark x1="64615" y1="22707" x2="63692" y2="23581"/>
                          <a14:foregroundMark x1="65231" y1="22707" x2="64000" y2="24017"/>
                          <a14:foregroundMark x1="64923" y1="22271" x2="64000" y2="24017"/>
                          <a14:foregroundMark x1="62241" y1="26201" x2="62769" y2="24891"/>
                          <a14:foregroundMark x1="61890" y1="27074" x2="62241" y2="26201"/>
                          <a14:foregroundMark x1="61714" y1="27511" x2="61890" y2="27074"/>
                          <a14:foregroundMark x1="61538" y1="27948" x2="61714" y2="27511"/>
                          <a14:foregroundMark x1="30983" y1="44541" x2="32000" y2="52838"/>
                          <a14:foregroundMark x1="30876" y1="43668" x2="30983" y2="44541"/>
                          <a14:foregroundMark x1="31016" y1="43231" x2="31385" y2="41921"/>
                          <a14:foregroundMark x1="30769" y1="44105" x2="31016" y2="43231"/>
                          <a14:foregroundMark x1="31241" y1="43231" x2="32308" y2="37555"/>
                          <a14:foregroundMark x1="31077" y1="44105" x2="31241" y2="43231"/>
                          <a14:foregroundMark x1="31250" y1="43231" x2="31077" y2="44541"/>
                          <a14:foregroundMark x1="32000" y1="37555" x2="31250" y2="43231"/>
                          <a14:foregroundMark x1="31077" y1="42795" x2="31077" y2="44978"/>
                          <a14:backgroundMark x1="31025" y1="53077" x2="31077" y2="53275"/>
                          <a14:backgroundMark x1="31385" y1="36681" x2="31155" y2="37332"/>
                          <a14:backgroundMark x1="71692" y1="22707" x2="73231" y2="28821"/>
                          <a14:backgroundMark x1="72308" y1="22707" x2="72308" y2="22707"/>
                          <a14:backgroundMark x1="72923" y1="30131" x2="73231" y2="29694"/>
                          <a14:backgroundMark x1="50462" y1="57205" x2="52923" y2="61572"/>
                          <a14:backgroundMark x1="54769" y1="59825" x2="54769" y2="62445"/>
                          <a14:backgroundMark x1="34462" y1="32751" x2="34462" y2="32751"/>
                          <a14:backgroundMark x1="61538" y1="26201" x2="61538" y2="26201"/>
                          <a14:backgroundMark x1="61538" y1="27074" x2="61538" y2="27074"/>
                          <a14:backgroundMark x1="62769" y1="26201" x2="62769" y2="26201"/>
                          <a14:backgroundMark x1="62462" y1="27511" x2="62462" y2="27511"/>
                          <a14:backgroundMark x1="61846" y1="28384" x2="61846" y2="28384"/>
                          <a14:backgroundMark x1="62154" y1="24891" x2="62154" y2="24891"/>
                          <a14:backgroundMark x1="61846" y1="26201" x2="61846" y2="26201"/>
                          <a14:backgroundMark x1="62154" y1="27074" x2="62154" y2="27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3" t="14191" r="21667" b="31731"/>
            <a:stretch/>
          </p:blipFill>
          <p:spPr>
            <a:xfrm>
              <a:off x="7608168" y="827443"/>
              <a:ext cx="2160240" cy="1646266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84C8216-B4F8-F22F-EF91-CC6877EB50B4}"/>
                </a:ext>
              </a:extLst>
            </p:cNvPr>
            <p:cNvSpPr txBox="1"/>
            <p:nvPr/>
          </p:nvSpPr>
          <p:spPr>
            <a:xfrm>
              <a:off x="6848901" y="2257081"/>
              <a:ext cx="453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spc="300" dirty="0">
                  <a:solidFill>
                    <a:srgbClr val="086C44"/>
                  </a:solidFill>
                  <a:latin typeface="Bungee"/>
                </a:rPr>
                <a:t>ESTAÇÃO</a:t>
              </a:r>
              <a:r>
                <a:rPr lang="pt-BR" sz="4000" b="1" spc="300" dirty="0">
                  <a:solidFill>
                    <a:srgbClr val="DFAF84"/>
                  </a:solidFill>
                  <a:latin typeface="Bungee"/>
                </a:rPr>
                <a:t>DE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51A8BC0-F6F5-5804-3CD7-0A145AB29431}"/>
                </a:ext>
              </a:extLst>
            </p:cNvPr>
            <p:cNvSpPr txBox="1"/>
            <p:nvPr/>
          </p:nvSpPr>
          <p:spPr>
            <a:xfrm>
              <a:off x="5879976" y="2690336"/>
              <a:ext cx="609447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42E54"/>
                  </a:solidFill>
                  <a:latin typeface="Bungee"/>
                </a:rPr>
                <a:t>METARRECICLAGEM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1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no interior, homem, comida&#10;&#10;Descrição gerada automaticamente">
            <a:extLst>
              <a:ext uri="{FF2B5EF4-FFF2-40B4-BE49-F238E27FC236}">
                <a16:creationId xmlns:a16="http://schemas.microsoft.com/office/drawing/2014/main" id="{95460EE4-8130-8201-E3AD-DDF5591C9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3604" b="9136"/>
          <a:stretch/>
        </p:blipFill>
        <p:spPr>
          <a:xfrm>
            <a:off x="1991544" y="764704"/>
            <a:ext cx="5832648" cy="38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P - Sistema de Gerenciamento de Projetos - Fundação Banco do Brasil">
            <a:extLst>
              <a:ext uri="{FF2B5EF4-FFF2-40B4-BE49-F238E27FC236}">
                <a16:creationId xmlns:a16="http://schemas.microsoft.com/office/drawing/2014/main" id="{FAAEA9DC-2D77-900B-DAA4-73308061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" y="2975074"/>
            <a:ext cx="26860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prev entra no plano de desestatização do governo - Acontece">
            <a:extLst>
              <a:ext uri="{FF2B5EF4-FFF2-40B4-BE49-F238E27FC236}">
                <a16:creationId xmlns:a16="http://schemas.microsoft.com/office/drawing/2014/main" id="{C2E397D3-C16E-8FCF-873C-18373DD4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0" b="89790" l="5200" r="94400">
                        <a14:foregroundMark x1="12400" y1="65465" x2="15200" y2="68769"/>
                        <a14:foregroundMark x1="7000" y1="71772" x2="7800" y2="76577"/>
                        <a14:foregroundMark x1="5200" y1="64565" x2="7600" y2="65165"/>
                        <a14:foregroundMark x1="20400" y1="71772" x2="19600" y2="75375"/>
                        <a14:foregroundMark x1="20600" y1="70871" x2="20400" y2="71772"/>
                        <a14:foregroundMark x1="32000" y1="70871" x2="31600" y2="74174"/>
                        <a14:foregroundMark x1="32400" y1="65465" x2="36000" y2="65465"/>
                        <a14:foregroundMark x1="40400" y1="73574" x2="38800" y2="77177"/>
                        <a14:foregroundMark x1="50800" y1="67267" x2="51200" y2="72072"/>
                        <a14:foregroundMark x1="63200" y1="65465" x2="63400" y2="71171"/>
                        <a14:foregroundMark x1="76400" y1="63964" x2="79400" y2="63964"/>
                        <a14:foregroundMark x1="76600" y1="71171" x2="79200" y2="71471"/>
                        <a14:foregroundMark x1="76000" y1="79279" x2="78200" y2="79279"/>
                        <a14:foregroundMark x1="86800" y1="66667" x2="88000" y2="75375"/>
                        <a14:foregroundMark x1="94400" y1="64264" x2="94400" y2="64865"/>
                        <a14:backgroundMark x1="22000" y1="71772" x2="22000" y2="7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2" y="4817710"/>
            <a:ext cx="2148129" cy="14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60CAC87-8089-FD1D-D9CC-72F2FCC3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23" y="846982"/>
            <a:ext cx="851981" cy="8087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BCC8573-B5F7-6F1D-1FBE-D434CB402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118" y="1180425"/>
            <a:ext cx="2356125" cy="1004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3EEF27-BAD1-CF14-5D20-6D0903613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160" y="1569731"/>
            <a:ext cx="2356127" cy="48548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A8C2C5-E110-AE5A-42A7-6E84E9815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57" y="5353334"/>
            <a:ext cx="2062019" cy="683563"/>
          </a:xfrm>
          <a:prstGeom prst="rect">
            <a:avLst/>
          </a:prstGeom>
        </p:spPr>
      </p:pic>
      <p:pic>
        <p:nvPicPr>
          <p:cNvPr id="1036" name="Picture 12" descr="Institucional — Português (Brasil)">
            <a:extLst>
              <a:ext uri="{FF2B5EF4-FFF2-40B4-BE49-F238E27FC236}">
                <a16:creationId xmlns:a16="http://schemas.microsoft.com/office/drawing/2014/main" id="{4A1E0EA0-4E58-0907-F4C6-86D5A8C9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348112"/>
            <a:ext cx="3050142" cy="16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âmara Valparaíso de Goiás – Site Oficial da Câmara Municipal de Valparaíso  de Goiás">
            <a:extLst>
              <a:ext uri="{FF2B5EF4-FFF2-40B4-BE49-F238E27FC236}">
                <a16:creationId xmlns:a16="http://schemas.microsoft.com/office/drawing/2014/main" id="{20A7263C-0CD7-D194-77AD-AA465C48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03" y="2975074"/>
            <a:ext cx="30289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268211E-C79D-D377-260F-27CF2A8778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96" b="92188" l="4404" r="96881">
                        <a14:foregroundMark x1="71743" y1="43750" x2="72661" y2="61458"/>
                        <a14:foregroundMark x1="80734" y1="44271" x2="81468" y2="59375"/>
                        <a14:foregroundMark x1="86422" y1="44792" x2="86422" y2="64583"/>
                        <a14:foregroundMark x1="92661" y1="43750" x2="97064" y2="59375"/>
                        <a14:foregroundMark x1="80183" y1="27604" x2="80183" y2="28646"/>
                        <a14:foregroundMark x1="96881" y1="64583" x2="96697" y2="73958"/>
                        <a14:foregroundMark x1="25872" y1="39583" x2="26422" y2="47396"/>
                        <a14:foregroundMark x1="26954" y1="29962" x2="28257" y2="34896"/>
                        <a14:foregroundMark x1="4404" y1="51042" x2="5321" y2="68750"/>
                        <a14:foregroundMark x1="12110" y1="89063" x2="16330" y2="92188"/>
                        <a14:foregroundMark x1="16881" y1="10938" x2="20550" y2="10417"/>
                        <a14:foregroundMark x1="12294" y1="40104" x2="11376" y2="54688"/>
                        <a14:foregroundMark x1="14312" y1="81771" x2="19266" y2="83854"/>
                        <a14:foregroundMark x1="6422" y1="26042" x2="6055" y2="28125"/>
                        <a14:foregroundMark x1="31560" y1="56250" x2="31376" y2="57292"/>
                        <a14:foregroundMark x1="39450" y1="56250" x2="41550" y2="52728"/>
                        <a14:foregroundMark x1="47649" y1="43065" x2="47706" y2="43229"/>
                        <a14:backgroundMark x1="17615" y1="39583" x2="18349" y2="53125"/>
                        <a14:backgroundMark x1="10642" y1="23438" x2="14862" y2="16667"/>
                        <a14:backgroundMark x1="27156" y1="21354" x2="28807" y2="25521"/>
                        <a14:backgroundMark x1="33578" y1="47396" x2="33578" y2="47396"/>
                        <a14:backgroundMark x1="12477" y1="64583" x2="12477" y2="64583"/>
                        <a14:backgroundMark x1="11743" y1="77083" x2="11743" y2="77083"/>
                        <a14:backgroundMark x1="30826" y1="56771" x2="30826" y2="56771"/>
                        <a14:backgroundMark x1="7339" y1="28125" x2="7339" y2="28125"/>
                        <a14:backgroundMark x1="44220" y1="58333" x2="48624" y2="62500"/>
                        <a14:backgroundMark x1="42018" y1="51042" x2="44037" y2="47396"/>
                        <a14:backgroundMark x1="41284" y1="54688" x2="41835" y2="52083"/>
                        <a14:backgroundMark x1="43670" y1="48438" x2="46055" y2="49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8591" y="1196752"/>
            <a:ext cx="2849901" cy="10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A5DEC2-A6F3-4F25-6552-CB46B53E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2" y="836712"/>
            <a:ext cx="2857500" cy="1000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4CA82E0-B11E-C4BE-8BA3-1BB83D48A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6" r="23076"/>
          <a:stretch/>
        </p:blipFill>
        <p:spPr>
          <a:xfrm>
            <a:off x="1271464" y="2996953"/>
            <a:ext cx="833224" cy="10801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AB75B7-2B89-0669-F594-E1634EFED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95" b="30556"/>
          <a:stretch/>
        </p:blipFill>
        <p:spPr>
          <a:xfrm>
            <a:off x="4381500" y="980728"/>
            <a:ext cx="2074540" cy="8474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97D182-097B-FE14-84D0-C515F2E680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01" t="32326" r="9760" b="28706"/>
          <a:stretch/>
        </p:blipFill>
        <p:spPr>
          <a:xfrm>
            <a:off x="4655840" y="4077072"/>
            <a:ext cx="2304256" cy="7200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7A7E526-2F8C-12E5-22B9-C76284D92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615702"/>
            <a:ext cx="4286250" cy="23812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86F055-D05B-26C4-7E79-D84D803755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875" b="26056"/>
          <a:stretch/>
        </p:blipFill>
        <p:spPr>
          <a:xfrm>
            <a:off x="8320893" y="4005064"/>
            <a:ext cx="3871107" cy="13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8602CF7-73E0-9E32-F7ED-140F742F0D2A}"/>
              </a:ext>
            </a:extLst>
          </p:cNvPr>
          <p:cNvSpPr/>
          <p:nvPr/>
        </p:nvSpPr>
        <p:spPr>
          <a:xfrm>
            <a:off x="2063552" y="548680"/>
            <a:ext cx="6480720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9FCDE22B-759C-2F30-03E5-CB336095505D}"/>
              </a:ext>
            </a:extLst>
          </p:cNvPr>
          <p:cNvSpPr/>
          <p:nvPr/>
        </p:nvSpPr>
        <p:spPr>
          <a:xfrm rot="10800000">
            <a:off x="2063552" y="3645024"/>
            <a:ext cx="6480720" cy="17281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81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379974A-7F8A-FCFC-D86C-FA38EAB19F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201" t="12201" r="32150" b="32149"/>
          <a:stretch/>
        </p:blipFill>
        <p:spPr>
          <a:xfrm>
            <a:off x="1127448" y="3861050"/>
            <a:ext cx="459622" cy="73818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FD9ABB9-AD33-8DF6-63DB-4856305F33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354" t="8042" r="30796" b="24759"/>
          <a:stretch/>
        </p:blipFill>
        <p:spPr>
          <a:xfrm>
            <a:off x="9630497" y="555907"/>
            <a:ext cx="467237" cy="80819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F846BBF-3C3F-59BE-DC07-B77DD462B3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866" t="14548" r="9185" b="34901"/>
          <a:stretch/>
        </p:blipFill>
        <p:spPr>
          <a:xfrm>
            <a:off x="4007768" y="3896701"/>
            <a:ext cx="1152775" cy="70253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B48F3ED-449B-7A87-AED1-0A21AA9686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400" t="24019" r="29651" b="35031"/>
          <a:stretch/>
        </p:blipFill>
        <p:spPr>
          <a:xfrm>
            <a:off x="7761380" y="957686"/>
            <a:ext cx="808193" cy="80819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F71BD5E-7701-492F-A9BA-46F197F215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0500" t="8484" r="7601" b="31751"/>
          <a:stretch/>
        </p:blipFill>
        <p:spPr>
          <a:xfrm>
            <a:off x="4845884" y="794275"/>
            <a:ext cx="1242255" cy="906533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D50E9A6-4642-A6D8-C680-C312BD67BE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8900" t="15099" r="19151" b="34460"/>
          <a:stretch/>
        </p:blipFill>
        <p:spPr>
          <a:xfrm>
            <a:off x="318375" y="794275"/>
            <a:ext cx="1113356" cy="90653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5328A8C-5E7F-2C56-DB1B-AEC81DD09C5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2050" r="21251" b="19151"/>
          <a:stretch/>
        </p:blipFill>
        <p:spPr>
          <a:xfrm>
            <a:off x="2900208" y="759763"/>
            <a:ext cx="457958" cy="6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E914B6-C6E4-62A2-6BE7-075E1B5A5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598" b="82573" l="17192" r="90831">
                        <a14:foregroundMark x1="18052" y1="60166" x2="28367" y2="80083"/>
                        <a14:foregroundMark x1="28367" y1="80083" x2="73352" y2="77593"/>
                        <a14:foregroundMark x1="73352" y1="77593" x2="86533" y2="78838"/>
                        <a14:foregroundMark x1="88539" y1="57261" x2="90831" y2="73444"/>
                        <a14:foregroundMark x1="17765" y1="66805" x2="17192" y2="75104"/>
                        <a14:foregroundMark x1="20057" y1="72199" x2="76218" y2="71369"/>
                        <a14:foregroundMark x1="76218" y1="71369" x2="90258" y2="71784"/>
                      </a14:backgroundRemoval>
                    </a14:imgEffect>
                  </a14:imgLayer>
                </a14:imgProps>
              </a:ext>
            </a:extLst>
          </a:blip>
          <a:srcRect l="10258" t="9411" r="5261" b="9029"/>
          <a:stretch/>
        </p:blipFill>
        <p:spPr>
          <a:xfrm>
            <a:off x="839415" y="116631"/>
            <a:ext cx="2808313" cy="18722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9C84F49-C61F-3C5B-4261-277C7437B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228" b="87719" l="18414" r="90935">
                        <a14:foregroundMark x1="20963" y1="67719" x2="24363" y2="83509"/>
                        <a14:foregroundMark x1="35694" y1="86667" x2="84703" y2="84211"/>
                        <a14:foregroundMark x1="84703" y1="84211" x2="87819" y2="84211"/>
                        <a14:foregroundMark x1="91501" y1="65263" x2="90935" y2="79298"/>
                        <a14:foregroundMark x1="18414" y1="86667" x2="20397" y2="87719"/>
                        <a14:foregroundMark x1="18414" y1="88070" x2="18414" y2="88070"/>
                        <a14:foregroundMark x1="33428" y1="11228" x2="33428" y2="11228"/>
                      </a14:backgroundRemoval>
                    </a14:imgEffect>
                  </a14:imgLayer>
                </a14:imgProps>
              </a:ext>
            </a:extLst>
          </a:blip>
          <a:srcRect l="14991" t="6006" r="5769" b="6836"/>
          <a:stretch/>
        </p:blipFill>
        <p:spPr>
          <a:xfrm>
            <a:off x="1002490" y="2327919"/>
            <a:ext cx="2664297" cy="23659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D48E0-8A21-C13D-34D6-2BF0A7B05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11" b="86667" l="13783" r="89443">
                        <a14:foregroundMark x1="16716" y1="64000" x2="32845" y2="84889"/>
                        <a14:foregroundMark x1="32845" y1="84889" x2="57771" y2="82222"/>
                        <a14:foregroundMark x1="57771" y1="82222" x2="74194" y2="82667"/>
                        <a14:foregroundMark x1="74194" y1="82667" x2="88856" y2="81333"/>
                        <a14:foregroundMark x1="89736" y1="86222" x2="89443" y2="86667"/>
                        <a14:foregroundMark x1="30792" y1="74222" x2="70088" y2="79556"/>
                        <a14:foregroundMark x1="70088" y1="79556" x2="77126" y2="77778"/>
                        <a14:foregroundMark x1="24927" y1="78222" x2="64516" y2="74667"/>
                        <a14:foregroundMark x1="64516" y1="74667" x2="79472" y2="75111"/>
                        <a14:foregroundMark x1="27566" y1="72889" x2="43109" y2="86667"/>
                        <a14:foregroundMark x1="43109" y1="86667" x2="43109" y2="86667"/>
                        <a14:foregroundMark x1="41349" y1="82667" x2="28152" y2="73333"/>
                        <a14:foregroundMark x1="14076" y1="60444" x2="14370" y2="80889"/>
                        <a14:foregroundMark x1="37830" y1="15111" x2="37830" y2="15111"/>
                      </a14:backgroundRemoval>
                    </a14:imgEffect>
                  </a14:imgLayer>
                </a14:imgProps>
              </a:ext>
            </a:extLst>
          </a:blip>
          <a:srcRect l="10430" t="7683" r="5324" b="4959"/>
          <a:stretch/>
        </p:blipFill>
        <p:spPr>
          <a:xfrm>
            <a:off x="4583832" y="3573016"/>
            <a:ext cx="2736304" cy="1872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4486624-9673-5D1B-9398-CFBC1598AF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287" b="88396" l="12150" r="90343">
                        <a14:foregroundMark x1="19626" y1="63140" x2="83489" y2="74403"/>
                        <a14:foregroundMark x1="19003" y1="82253" x2="81931" y2="83618"/>
                        <a14:foregroundMark x1="81931" y1="83618" x2="86916" y2="83618"/>
                        <a14:foregroundMark x1="43925" y1="23549" x2="59190" y2="73379"/>
                        <a14:foregroundMark x1="62305" y1="26280" x2="56075" y2="68942"/>
                        <a14:foregroundMark x1="41121" y1="20478" x2="59190" y2="20819"/>
                        <a14:foregroundMark x1="59190" y1="20819" x2="61994" y2="20478"/>
                        <a14:foregroundMark x1="44860" y1="12969" x2="44860" y2="12969"/>
                        <a14:foregroundMark x1="50467" y1="12287" x2="62928" y2="12287"/>
                        <a14:foregroundMark x1="37695" y1="12969" x2="43925" y2="12969"/>
                        <a14:foregroundMark x1="19003" y1="57338" x2="81308" y2="60751"/>
                        <a14:foregroundMark x1="71963" y1="56655" x2="88474" y2="73038"/>
                        <a14:foregroundMark x1="88474" y1="73038" x2="90343" y2="85666"/>
                        <a14:foregroundMark x1="12150" y1="54608" x2="12773" y2="87713"/>
                        <a14:foregroundMark x1="30530" y1="68601" x2="72897" y2="69283"/>
                        <a14:foregroundMark x1="34891" y1="79522" x2="71340" y2="79181"/>
                        <a14:foregroundMark x1="71340" y1="79181" x2="71340" y2="79181"/>
                        <a14:foregroundMark x1="30530" y1="90102" x2="72897" y2="87713"/>
                        <a14:foregroundMark x1="72897" y1="87713" x2="77259" y2="88396"/>
                        <a14:foregroundMark x1="51090" y1="26280" x2="57632" y2="37201"/>
                        <a14:foregroundMark x1="52960" y1="25597" x2="57944" y2="47440"/>
                        <a14:foregroundMark x1="46417" y1="64164" x2="49844" y2="73038"/>
                      </a14:backgroundRemoval>
                    </a14:imgEffect>
                  </a14:imgLayer>
                </a14:imgProps>
              </a:ext>
            </a:extLst>
          </a:blip>
          <a:srcRect l="8151" t="5161" r="4710" b="7114"/>
          <a:stretch/>
        </p:blipFill>
        <p:spPr>
          <a:xfrm>
            <a:off x="4473004" y="548681"/>
            <a:ext cx="2664297" cy="24482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CAC53E9-117E-87D1-EFE7-00D4211AA8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9" b="92100" l="9890" r="89744">
                        <a14:foregroundMark x1="54272" y1="17683" x2="64103" y2="20790"/>
                        <a14:foregroundMark x1="42453" y1="13948" x2="42703" y2="14027"/>
                        <a14:foregroundMark x1="31868" y1="10603" x2="38860" y2="12813"/>
                        <a14:foregroundMark x1="52271" y1="18954" x2="74359" y2="25156"/>
                        <a14:foregroundMark x1="39560" y1="15385" x2="40301" y2="15593"/>
                        <a14:foregroundMark x1="45055" y1="87526" x2="59341" y2="83576"/>
                        <a14:foregroundMark x1="17216" y1="92100" x2="38462" y2="90852"/>
                        <a14:foregroundMark x1="72161" y1="59459" x2="72527" y2="51351"/>
                        <a14:foregroundMark x1="78388" y1="45946" x2="84249" y2="45530"/>
                        <a14:foregroundMark x1="80952" y1="48233" x2="83883" y2="48025"/>
                        <a14:foregroundMark x1="80586" y1="49896" x2="83150" y2="49896"/>
                        <a14:foregroundMark x1="81319" y1="51559" x2="83883" y2="51559"/>
                        <a14:foregroundMark x1="81319" y1="57380" x2="82784" y2="57588"/>
                        <a14:backgroundMark x1="47253" y1="15593" x2="47253" y2="15593"/>
                        <a14:backgroundMark x1="42857" y1="13929" x2="54945" y2="17256"/>
                        <a14:backgroundMark x1="39560" y1="12474" x2="42491" y2="13929"/>
                        <a14:backgroundMark x1="74725" y1="25572" x2="74725" y2="2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2260" y="1220154"/>
            <a:ext cx="2600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80CD1F-D424-FF25-D171-2C47C7B3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09" b="93280" l="4235" r="95603">
                        <a14:foregroundMark x1="20195" y1="36022" x2="30945" y2="45968"/>
                        <a14:foregroundMark x1="30945" y1="45968" x2="37459" y2="59409"/>
                        <a14:foregroundMark x1="4560" y1="29301" x2="4560" y2="29301"/>
                        <a14:foregroundMark x1="67915" y1="12634" x2="78176" y2="9946"/>
                        <a14:foregroundMark x1="78176" y1="9946" x2="78502" y2="9677"/>
                        <a14:foregroundMark x1="92345" y1="72849" x2="95603" y2="91398"/>
                        <a14:foregroundMark x1="57003" y1="93280" x2="90228" y2="89785"/>
                        <a14:foregroundMark x1="64821" y1="78495" x2="90228" y2="78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3672" y="621157"/>
            <a:ext cx="8224614" cy="49829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6950F9-4B2A-2ACA-BC4E-641B3D245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51" b="92113" l="5734" r="94098">
                        <a14:foregroundMark x1="17538" y1="92676" x2="33895" y2="84789"/>
                        <a14:foregroundMark x1="33895" y1="84789" x2="40641" y2="71831"/>
                        <a14:foregroundMark x1="40641" y1="71831" x2="40641" y2="71831"/>
                        <a14:foregroundMark x1="5734" y1="92113" x2="5734" y2="92113"/>
                        <a14:foregroundMark x1="92917" y1="11831" x2="94266" y2="34366"/>
                        <a14:foregroundMark x1="89545" y1="8451" x2="90219" y2="18592"/>
                        <a14:foregroundMark x1="58179" y1="11268" x2="93255" y2="13521"/>
                        <a14:foregroundMark x1="61551" y1="56620" x2="77234" y2="58028"/>
                        <a14:foregroundMark x1="88870" y1="23380" x2="90725" y2="312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672" y="1412776"/>
            <a:ext cx="757787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06950F9-4B2A-2ACA-BC4E-641B3D245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1" b="92113" l="5734" r="94098">
                        <a14:foregroundMark x1="17538" y1="92676" x2="33895" y2="84789"/>
                        <a14:foregroundMark x1="33895" y1="84789" x2="40641" y2="71831"/>
                        <a14:foregroundMark x1="40641" y1="71831" x2="40641" y2="71831"/>
                        <a14:foregroundMark x1="5734" y1="92113" x2="5734" y2="92113"/>
                        <a14:foregroundMark x1="92917" y1="11831" x2="94266" y2="34366"/>
                        <a14:foregroundMark x1="89545" y1="8451" x2="90219" y2="18592"/>
                        <a14:foregroundMark x1="58179" y1="11268" x2="93255" y2="13521"/>
                        <a14:foregroundMark x1="61551" y1="56620" x2="77234" y2="58028"/>
                        <a14:foregroundMark x1="88870" y1="23380" x2="90725" y2="31268"/>
                      </a14:backgroundRemoval>
                    </a14:imgEffect>
                  </a14:imgLayer>
                </a14:imgProps>
              </a:ext>
            </a:extLst>
          </a:blip>
          <a:srcRect l="49413" b="27778"/>
          <a:stretch/>
        </p:blipFill>
        <p:spPr>
          <a:xfrm>
            <a:off x="7680176" y="-1179512"/>
            <a:ext cx="3833463" cy="32763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98F26-E8E8-A5CC-5BAD-F00D40B59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09" b="93280" l="4235" r="95603">
                        <a14:foregroundMark x1="20195" y1="36022" x2="30945" y2="45968"/>
                        <a14:foregroundMark x1="30945" y1="45968" x2="37459" y2="59409"/>
                        <a14:foregroundMark x1="4560" y1="29301" x2="4560" y2="29301"/>
                        <a14:foregroundMark x1="67915" y1="12634" x2="78176" y2="9946"/>
                        <a14:foregroundMark x1="78176" y1="9946" x2="78502" y2="9677"/>
                        <a14:foregroundMark x1="92345" y1="72849" x2="95603" y2="91398"/>
                        <a14:foregroundMark x1="57003" y1="93280" x2="90228" y2="89785"/>
                        <a14:foregroundMark x1="64821" y1="78495" x2="90228" y2="78495"/>
                      </a14:backgroundRemoval>
                    </a14:imgEffect>
                  </a14:imgLayer>
                </a14:imgProps>
              </a:ext>
            </a:extLst>
          </a:blip>
          <a:srcRect l="51656"/>
          <a:stretch/>
        </p:blipFill>
        <p:spPr>
          <a:xfrm>
            <a:off x="7564313" y="2028539"/>
            <a:ext cx="3833465" cy="480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686956-F54F-16FD-4697-C5C8CB21C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6" b="96745" l="9718" r="94671">
                        <a14:foregroundMark x1="94671" y1="16817" x2="91536" y2="20434"/>
                        <a14:foregroundMark x1="26332" y1="71971" x2="57680" y2="83725"/>
                        <a14:foregroundMark x1="57680" y1="83725" x2="69279" y2="90778"/>
                        <a14:foregroundMark x1="74608" y1="95118" x2="77116" y2="967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720" y="1916832"/>
            <a:ext cx="2391537" cy="41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F265A2-A032-E993-740F-735AAC51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5" y="1268760"/>
            <a:ext cx="2042865" cy="4358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F7C336-F287-8C67-E9C3-3CB52885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42" y="1340768"/>
            <a:ext cx="2352675" cy="42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0E01B9-D60F-B2A8-B8BF-F44CCE47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558660"/>
            <a:ext cx="2364828" cy="4318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49A8F8-D80B-7CCB-8E80-317B872F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1556792"/>
            <a:ext cx="1924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9352D5-8CDC-A524-4586-D8639A6D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89" y="908721"/>
            <a:ext cx="6220370" cy="14307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D00D08-78CD-106D-FF74-0113A908092D}"/>
              </a:ext>
            </a:extLst>
          </p:cNvPr>
          <p:cNvSpPr/>
          <p:nvPr/>
        </p:nvSpPr>
        <p:spPr>
          <a:xfrm>
            <a:off x="2135560" y="404664"/>
            <a:ext cx="1152128" cy="1872208"/>
          </a:xfrm>
          <a:prstGeom prst="rect">
            <a:avLst/>
          </a:prstGeom>
          <a:solidFill>
            <a:srgbClr val="6C1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43D78D-72C9-7397-1C91-3F5929056C03}"/>
              </a:ext>
            </a:extLst>
          </p:cNvPr>
          <p:cNvSpPr txBox="1"/>
          <p:nvPr/>
        </p:nvSpPr>
        <p:spPr>
          <a:xfrm>
            <a:off x="2207568" y="1772816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#6C1C63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4D036B-6829-57E0-BC85-31AD63EB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75760"/>
            <a:ext cx="9144000" cy="17735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9AD1349-9377-D29E-91AC-4459AB171C99}"/>
              </a:ext>
            </a:extLst>
          </p:cNvPr>
          <p:cNvSpPr/>
          <p:nvPr/>
        </p:nvSpPr>
        <p:spPr>
          <a:xfrm>
            <a:off x="4583832" y="2708921"/>
            <a:ext cx="864096" cy="1430753"/>
          </a:xfrm>
          <a:prstGeom prst="rect">
            <a:avLst/>
          </a:prstGeom>
          <a:solidFill>
            <a:srgbClr val="35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EB1CB4-EB8B-CDF4-1400-6FDDB5FEE506}"/>
              </a:ext>
            </a:extLst>
          </p:cNvPr>
          <p:cNvSpPr txBox="1"/>
          <p:nvPr/>
        </p:nvSpPr>
        <p:spPr>
          <a:xfrm>
            <a:off x="4484948" y="3603718"/>
            <a:ext cx="106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#359444</a:t>
            </a:r>
          </a:p>
        </p:txBody>
      </p:sp>
    </p:spTree>
    <p:extLst>
      <p:ext uri="{BB962C8B-B14F-4D97-AF65-F5344CB8AC3E}">
        <p14:creationId xmlns:p14="http://schemas.microsoft.com/office/powerpoint/2010/main" val="76590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igela com comida e bebida&#10;&#10;Descrição gerada automaticamente com confiança média">
            <a:extLst>
              <a:ext uri="{FF2B5EF4-FFF2-40B4-BE49-F238E27FC236}">
                <a16:creationId xmlns:a16="http://schemas.microsoft.com/office/drawing/2014/main" id="{8850FF05-5DEF-5D6E-E9BA-680446A71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4" b="98656" l="7725" r="93680">
                        <a14:foregroundMark x1="51404" y1="6989" x2="51404" y2="6989"/>
                        <a14:foregroundMark x1="48174" y1="8065" x2="53511" y2="6989"/>
                        <a14:foregroundMark x1="89326" y1="41667" x2="93820" y2="64516"/>
                        <a14:foregroundMark x1="85815" y1="91398" x2="88062" y2="97849"/>
                        <a14:foregroundMark x1="61517" y1="98656" x2="61517" y2="98656"/>
                        <a14:foregroundMark x1="8146" y1="94624" x2="7725" y2="94892"/>
                        <a14:foregroundMark x1="57865" y1="6183" x2="57865" y2="6183"/>
                        <a14:foregroundMark x1="48596" y1="5914" x2="48596" y2="5914"/>
                        <a14:backgroundMark x1="4775" y1="56452" x2="5899" y2="40323"/>
                        <a14:backgroundMark x1="5899" y1="40323" x2="11798" y2="18817"/>
                        <a14:backgroundMark x1="11798" y1="18817" x2="23174" y2="9140"/>
                        <a14:backgroundMark x1="23174" y1="9140" x2="31180" y2="7796"/>
                        <a14:backgroundMark x1="31180" y1="7796" x2="31742" y2="7796"/>
                        <a14:backgroundMark x1="75281" y1="11828" x2="87360" y2="19624"/>
                        <a14:backgroundMark x1="87360" y1="19624" x2="97191" y2="37097"/>
                        <a14:backgroundMark x1="97191" y1="37097" x2="98174" y2="94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7" y="1657103"/>
            <a:ext cx="6782747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no interior, olhando&#10;&#10;Descrição gerada automaticamente">
            <a:extLst>
              <a:ext uri="{FF2B5EF4-FFF2-40B4-BE49-F238E27FC236}">
                <a16:creationId xmlns:a16="http://schemas.microsoft.com/office/drawing/2014/main" id="{4038EDF4-1469-46A8-F843-FDC22765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2" b="91189" l="9896" r="89583">
                        <a14:foregroundMark x1="29167" y1="20705" x2="15625" y2="44053"/>
                        <a14:foregroundMark x1="15625" y1="44053" x2="15104" y2="53304"/>
                        <a14:foregroundMark x1="33854" y1="19383" x2="59896" y2="12335"/>
                        <a14:foregroundMark x1="59896" y1="12335" x2="85417" y2="19824"/>
                        <a14:foregroundMark x1="85417" y1="19824" x2="85938" y2="50661"/>
                        <a14:foregroundMark x1="77083" y1="24670" x2="77083" y2="50220"/>
                        <a14:foregroundMark x1="77083" y1="50220" x2="77604" y2="51542"/>
                        <a14:foregroundMark x1="12500" y1="57269" x2="41146" y2="86344"/>
                        <a14:foregroundMark x1="44271" y1="88106" x2="77083" y2="87665"/>
                        <a14:foregroundMark x1="77083" y1="87665" x2="89063" y2="81057"/>
                        <a14:foregroundMark x1="56250" y1="90308" x2="69271" y2="91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4" t="6660" r="5515" b="3433"/>
          <a:stretch/>
        </p:blipFill>
        <p:spPr>
          <a:xfrm>
            <a:off x="407370" y="232228"/>
            <a:ext cx="2304256" cy="2827951"/>
          </a:xfrm>
          <a:prstGeom prst="rect">
            <a:avLst/>
          </a:prstGeom>
        </p:spPr>
      </p:pic>
      <p:pic>
        <p:nvPicPr>
          <p:cNvPr id="5" name="Imagem 4" descr="Uma imagem contendo pessoa, jovem, homem, em pé&#10;&#10;Descrição gerada automaticamente">
            <a:extLst>
              <a:ext uri="{FF2B5EF4-FFF2-40B4-BE49-F238E27FC236}">
                <a16:creationId xmlns:a16="http://schemas.microsoft.com/office/drawing/2014/main" id="{01A17997-E61E-0308-E180-C077AC12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354" y1="32159" x2="15625" y2="51982"/>
                        <a14:foregroundMark x1="15625" y1="51982" x2="15625" y2="59031"/>
                        <a14:foregroundMark x1="42188" y1="15419" x2="70313" y2="11454"/>
                        <a14:foregroundMark x1="70313" y1="11454" x2="76563" y2="13656"/>
                        <a14:foregroundMark x1="17188" y1="68282" x2="35938" y2="80617"/>
                        <a14:foregroundMark x1="35938" y1="80617" x2="77083" y2="87665"/>
                        <a14:foregroundMark x1="27083" y1="78855" x2="58333" y2="88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18" t="3607" r="12748" b="4780"/>
          <a:stretch/>
        </p:blipFill>
        <p:spPr>
          <a:xfrm>
            <a:off x="3071664" y="215781"/>
            <a:ext cx="2122200" cy="2829600"/>
          </a:xfrm>
          <a:prstGeom prst="rect">
            <a:avLst/>
          </a:prstGeom>
        </p:spPr>
      </p:pic>
      <p:pic>
        <p:nvPicPr>
          <p:cNvPr id="4" name="Imagem 3" descr="Homem em frente a tela de um computador&#10;&#10;Descrição gerada automaticamente">
            <a:extLst>
              <a:ext uri="{FF2B5EF4-FFF2-40B4-BE49-F238E27FC236}">
                <a16:creationId xmlns:a16="http://schemas.microsoft.com/office/drawing/2014/main" id="{74A89A29-1772-3E08-F0D7-18088C6213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2" b="92952" l="9896" r="89583">
                        <a14:foregroundMark x1="26042" y1="29515" x2="45833" y2="14978"/>
                        <a14:foregroundMark x1="49479" y1="13656" x2="74213" y2="12349"/>
                        <a14:foregroundMark x1="25000" y1="29956" x2="18750" y2="47577"/>
                        <a14:foregroundMark x1="18750" y1="47577" x2="21354" y2="66960"/>
                        <a14:foregroundMark x1="21354" y1="66960" x2="22396" y2="67841"/>
                        <a14:foregroundMark x1="23438" y1="70925" x2="46354" y2="86784"/>
                        <a14:foregroundMark x1="49479" y1="88106" x2="75056" y2="88971"/>
                        <a14:foregroundMark x1="62500" y1="92952" x2="62500" y2="92952"/>
                        <a14:backgroundMark x1="87500" y1="11454" x2="87500" y2="19383"/>
                        <a14:backgroundMark x1="88021" y1="66079" x2="89583" y2="79295"/>
                        <a14:backgroundMark x1="87500" y1="80617" x2="88542" y2="90308"/>
                        <a14:backgroundMark x1="62500" y1="93392" x2="62500" y2="93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5090" r="9738" b="2545"/>
          <a:stretch/>
        </p:blipFill>
        <p:spPr>
          <a:xfrm>
            <a:off x="5142981" y="3573016"/>
            <a:ext cx="2045269" cy="2829600"/>
          </a:xfrm>
          <a:prstGeom prst="rect">
            <a:avLst/>
          </a:prstGeom>
        </p:spPr>
      </p:pic>
      <p:pic>
        <p:nvPicPr>
          <p:cNvPr id="7" name="Imagem 6" descr="Homem de camisa branca&#10;&#10;Descrição gerada automaticamente com confiança baixa">
            <a:extLst>
              <a:ext uri="{FF2B5EF4-FFF2-40B4-BE49-F238E27FC236}">
                <a16:creationId xmlns:a16="http://schemas.microsoft.com/office/drawing/2014/main" id="{CF5F8FC4-9CDC-7290-A29A-2499835FAC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2" b="93392" l="9896" r="89583">
                        <a14:foregroundMark x1="44792" y1="88987" x2="84375" y2="88106"/>
                        <a14:foregroundMark x1="84375" y1="88106" x2="84375" y2="88106"/>
                        <a14:foregroundMark x1="54167" y1="93392" x2="72396" y2="92952"/>
                        <a14:backgroundMark x1="89583" y1="20705" x2="90625" y2="35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5" t="7635" r="7631"/>
          <a:stretch/>
        </p:blipFill>
        <p:spPr>
          <a:xfrm>
            <a:off x="2351583" y="3645024"/>
            <a:ext cx="2182877" cy="2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fazendo manobra com skate&#10;&#10;Descrição gerada automaticamente com confiança baixa">
            <a:extLst>
              <a:ext uri="{FF2B5EF4-FFF2-40B4-BE49-F238E27FC236}">
                <a16:creationId xmlns:a16="http://schemas.microsoft.com/office/drawing/2014/main" id="{D3D7D5F8-4766-D81E-6326-50CE985A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2" b="93392" l="9804" r="96950">
                        <a14:foregroundMark x1="27015" y1="31278" x2="19390" y2="78855"/>
                        <a14:foregroundMark x1="19390" y1="78855" x2="19608" y2="81938"/>
                        <a14:foregroundMark x1="70588" y1="53304" x2="78649" y2="81498"/>
                        <a14:foregroundMark x1="78649" y1="81498" x2="78867" y2="82379"/>
                        <a14:foregroundMark x1="51416" y1="89868" x2="51416" y2="89868"/>
                        <a14:foregroundMark x1="84532" y1="50661" x2="91098" y2="75363"/>
                        <a14:foregroundMark x1="80392" y1="58150" x2="82789" y2="61674"/>
                        <a14:foregroundMark x1="49455" y1="88546" x2="49455" y2="88546"/>
                        <a14:foregroundMark x1="47495" y1="88546" x2="53813" y2="87665"/>
                        <a14:foregroundMark x1="93246" y1="55507" x2="95345" y2="67489"/>
                        <a14:foregroundMark x1="22004" y1="33480" x2="18954" y2="70485"/>
                        <a14:foregroundMark x1="18954" y1="70485" x2="27233" y2="86784"/>
                        <a14:foregroundMark x1="27233" y1="86784" x2="30283" y2="88987"/>
                        <a14:foregroundMark x1="10893" y1="76211" x2="19283" y2="92348"/>
                        <a14:foregroundMark x1="18301" y1="85903" x2="20829" y2="87437"/>
                        <a14:foregroundMark x1="30937" y1="23789" x2="33333" y2="25110"/>
                        <a14:foregroundMark x1="34641" y1="25551" x2="34641" y2="25551"/>
                        <a14:foregroundMark x1="40959" y1="73568" x2="43137" y2="36564"/>
                        <a14:foregroundMark x1="43137" y1="36564" x2="54684" y2="26872"/>
                        <a14:foregroundMark x1="54684" y1="26872" x2="59695" y2="29075"/>
                        <a14:foregroundMark x1="51198" y1="69604" x2="53377" y2="55507"/>
                        <a14:foregroundMark x1="60566" y1="44493" x2="64488" y2="36564"/>
                        <a14:foregroundMark x1="56645" y1="52423" x2="55120" y2="62555"/>
                        <a14:foregroundMark x1="53813" y1="73128" x2="54031" y2="79295"/>
                        <a14:foregroundMark x1="60349" y1="46256" x2="60349" y2="46256"/>
                        <a14:foregroundMark x1="59913" y1="48018" x2="59913" y2="48018"/>
                        <a14:foregroundMark x1="95207" y1="90749" x2="96078" y2="85022"/>
                        <a14:foregroundMark x1="96296" y1="76652" x2="96296" y2="77974"/>
                        <a14:foregroundMark x1="54031" y1="88106" x2="54031" y2="88106"/>
                        <a14:foregroundMark x1="54031" y1="87665" x2="54031" y2="87665"/>
                        <a14:backgroundMark x1="96777" y1="81725" x2="96950" y2="91189"/>
                        <a14:backgroundMark x1="96708" y1="77974" x2="96765" y2="81078"/>
                        <a14:backgroundMark x1="96514" y1="67401" x2="96684" y2="76652"/>
                        <a14:backgroundMark x1="96950" y1="91189" x2="96950" y2="91630"/>
                        <a14:backgroundMark x1="20044" y1="93833" x2="20044" y2="93833"/>
                        <a14:backgroundMark x1="18954" y1="93392" x2="21351" y2="93392"/>
                        <a14:backgroundMark x1="6536" y1="58590" x2="6536" y2="64758"/>
                        <a14:backgroundMark x1="18954" y1="92952" x2="18954" y2="92952"/>
                        <a14:backgroundMark x1="19172" y1="92511" x2="19172" y2="92511"/>
                        <a14:backgroundMark x1="19390" y1="92511" x2="19390" y2="92511"/>
                        <a14:backgroundMark x1="54031" y1="87225" x2="54031" y2="87225"/>
                        <a14:backgroundMark x1="53595" y1="86784" x2="53595" y2="86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1" t="10041" r="1192" b="6711"/>
          <a:stretch/>
        </p:blipFill>
        <p:spPr>
          <a:xfrm>
            <a:off x="479376" y="902404"/>
            <a:ext cx="5760639" cy="2526596"/>
          </a:xfrm>
          <a:prstGeom prst="rect">
            <a:avLst/>
          </a:prstGeom>
        </p:spPr>
      </p:pic>
      <p:pic>
        <p:nvPicPr>
          <p:cNvPr id="4" name="Imagem 3" descr="Desenho de um carro&#10;&#10;Descrição gerada automaticamente com confiança baixa">
            <a:extLst>
              <a:ext uri="{FF2B5EF4-FFF2-40B4-BE49-F238E27FC236}">
                <a16:creationId xmlns:a16="http://schemas.microsoft.com/office/drawing/2014/main" id="{F2203165-E965-9ADE-EA7A-59D5EEE0F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9" b="93190" l="5176" r="92052">
                        <a14:foregroundMark x1="9612" y1="87097" x2="15157" y2="89606"/>
                        <a14:foregroundMark x1="5360" y1="92832" x2="6470" y2="89964"/>
                        <a14:foregroundMark x1="39556" y1="20072" x2="47874" y2="52688"/>
                        <a14:foregroundMark x1="43438" y1="81362" x2="49908" y2="89606"/>
                        <a14:foregroundMark x1="62292" y1="45520" x2="82440" y2="69534"/>
                        <a14:foregroundMark x1="71349" y1="88530" x2="75601" y2="93548"/>
                        <a14:foregroundMark x1="91682" y1="52688" x2="92052" y2="77061"/>
                        <a14:foregroundMark x1="49538" y1="19713" x2="51017" y2="36918"/>
                        <a14:foregroundMark x1="17745" y1="33692" x2="25139" y2="78136"/>
                        <a14:foregroundMark x1="25139" y1="78136" x2="26802" y2="82079"/>
                        <a14:foregroundMark x1="39556" y1="24731" x2="41959" y2="63799"/>
                        <a14:foregroundMark x1="41959" y1="63799" x2="43253" y2="65591"/>
                        <a14:foregroundMark x1="49908" y1="10036" x2="61368" y2="13620"/>
                        <a14:foregroundMark x1="61368" y1="13620" x2="64510" y2="17563"/>
                        <a14:foregroundMark x1="67652" y1="21864" x2="59150" y2="32975"/>
                        <a14:foregroundMark x1="68207" y1="31183" x2="68207" y2="31183"/>
                        <a14:foregroundMark x1="57671" y1="51613" x2="57671" y2="51613"/>
                        <a14:foregroundMark x1="64510" y1="36201" x2="64510" y2="36201"/>
                        <a14:foregroundMark x1="58595" y1="49104" x2="58595" y2="49104"/>
                        <a14:foregroundMark x1="88725" y1="91756" x2="88725" y2="91756"/>
                        <a14:backgroundMark x1="63101" y1="36201" x2="65619" y2="31541"/>
                        <a14:backgroundMark x1="57486" y1="46595" x2="63101" y2="36201"/>
                        <a14:backgroundMark x1="65619" y1="31541" x2="68022" y2="2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" r="3594"/>
          <a:stretch/>
        </p:blipFill>
        <p:spPr>
          <a:xfrm>
            <a:off x="4439816" y="2566621"/>
            <a:ext cx="6912768" cy="3808257"/>
          </a:xfrm>
          <a:prstGeom prst="rect">
            <a:avLst/>
          </a:prstGeom>
        </p:spPr>
      </p:pic>
      <p:pic>
        <p:nvPicPr>
          <p:cNvPr id="6" name="Imagem 5" descr="Moto preta estacionada&#10;&#10;Descrição gerada automaticamente com confiança média">
            <a:extLst>
              <a:ext uri="{FF2B5EF4-FFF2-40B4-BE49-F238E27FC236}">
                <a16:creationId xmlns:a16="http://schemas.microsoft.com/office/drawing/2014/main" id="{F29C02ED-BE86-5F4F-DCD5-A0EEC1DC1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7" b="89868" l="9543" r="90258">
                        <a14:foregroundMark x1="21670" y1="25991" x2="21074" y2="68282"/>
                        <a14:foregroundMark x1="15308" y1="68722" x2="32803" y2="83260"/>
                        <a14:foregroundMark x1="38767" y1="78855" x2="36978" y2="80617"/>
                        <a14:foregroundMark x1="11332" y1="62555" x2="12724" y2="70044"/>
                        <a14:foregroundMark x1="9543" y1="78855" x2="11928" y2="85022"/>
                        <a14:foregroundMark x1="46322" y1="82819" x2="52485" y2="82819"/>
                        <a14:foregroundMark x1="52485" y1="82819" x2="52684" y2="83260"/>
                        <a14:foregroundMark x1="47714" y1="6608" x2="54274" y2="6167"/>
                        <a14:foregroundMark x1="54274" y1="6167" x2="54274" y2="6167"/>
                        <a14:foregroundMark x1="57256" y1="60793" x2="57256" y2="60793"/>
                        <a14:foregroundMark x1="56660" y1="70485" x2="56660" y2="70485"/>
                        <a14:foregroundMark x1="56859" y1="64758" x2="56859" y2="64758"/>
                        <a14:foregroundMark x1="56859" y1="59471" x2="56859" y2="59471"/>
                        <a14:foregroundMark x1="56262" y1="65198" x2="56262" y2="65198"/>
                        <a14:foregroundMark x1="56859" y1="58150" x2="56859" y2="58150"/>
                        <a14:foregroundMark x1="56262" y1="62996" x2="56262" y2="62996"/>
                        <a14:foregroundMark x1="57058" y1="56828" x2="57058" y2="56828"/>
                        <a14:foregroundMark x1="56461" y1="61233" x2="56461" y2="61233"/>
                        <a14:foregroundMark x1="56262" y1="73128" x2="56262" y2="73128"/>
                        <a14:foregroundMark x1="56461" y1="74890" x2="56461" y2="74890"/>
                        <a14:foregroundMark x1="62425" y1="86784" x2="65010" y2="87225"/>
                        <a14:foregroundMark x1="61431" y1="84141" x2="61829" y2="85903"/>
                        <a14:foregroundMark x1="66004" y1="88106" x2="66004" y2="88106"/>
                        <a14:foregroundMark x1="89066" y1="55507" x2="90258" y2="76652"/>
                        <a14:backgroundMark x1="68191" y1="28634" x2="61034" y2="36123"/>
                        <a14:backgroundMark x1="61034" y1="36123" x2="58847" y2="40529"/>
                        <a14:backgroundMark x1="56194" y1="56828" x2="58847" y2="40529"/>
                        <a14:backgroundMark x1="55979" y1="58150" x2="56194" y2="56828"/>
                        <a14:backgroundMark x1="55764" y1="59471" x2="55979" y2="58150"/>
                        <a14:backgroundMark x1="55549" y1="60793" x2="55764" y2="59471"/>
                        <a14:backgroundMark x1="55477" y1="61233" x2="55549" y2="60793"/>
                        <a14:backgroundMark x1="55190" y1="62996" x2="55477" y2="61233"/>
                        <a14:backgroundMark x1="54903" y1="64758" x2="55190" y2="62996"/>
                        <a14:backgroundMark x1="54831" y1="65198" x2="54903" y2="64758"/>
                        <a14:backgroundMark x1="54473" y1="67401" x2="54831" y2="65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1302"/>
            <a:ext cx="8439764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58DA3998-1C65-8CB6-737B-BBF63E2A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8" b="94038" l="9769" r="95116">
                        <a14:foregroundMark x1="88946" y1="32249" x2="90488" y2="42547"/>
                        <a14:foregroundMark x1="93573" y1="34959" x2="95116" y2="39295"/>
                        <a14:foregroundMark x1="38817" y1="7859" x2="38817" y2="7859"/>
                        <a14:foregroundMark x1="54884" y1="93767" x2="55013" y2="94038"/>
                        <a14:foregroundMark x1="53727" y1="91328" x2="54884" y2="93767"/>
                        <a14:foregroundMark x1="53470" y1="90786" x2="53727" y2="91328"/>
                        <a14:foregroundMark x1="57326" y1="93767" x2="57326" y2="93767"/>
                        <a14:foregroundMark x1="58869" y1="91599" x2="58869" y2="91599"/>
                        <a14:backgroundMark x1="58355" y1="91328" x2="58355" y2="91328"/>
                        <a14:backgroundMark x1="59383" y1="89431" x2="59383" y2="89431"/>
                        <a14:backgroundMark x1="57326" y1="94309" x2="58869" y2="92954"/>
                        <a14:backgroundMark x1="57326" y1="94038" x2="57326" y2="94038"/>
                        <a14:backgroundMark x1="57584" y1="93767" x2="57584" y2="9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3" t="4097"/>
          <a:stretch/>
        </p:blipFill>
        <p:spPr>
          <a:xfrm>
            <a:off x="767408" y="137210"/>
            <a:ext cx="5381244" cy="530801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C344ADE-FF38-E93C-F32A-0B888C4B5A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100" t="1" r="9051" b="16400"/>
          <a:stretch/>
        </p:blipFill>
        <p:spPr>
          <a:xfrm>
            <a:off x="7248128" y="2132856"/>
            <a:ext cx="118385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5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olhando, fogo&#10;&#10;Descrição gerada automaticamente">
            <a:extLst>
              <a:ext uri="{FF2B5EF4-FFF2-40B4-BE49-F238E27FC236}">
                <a16:creationId xmlns:a16="http://schemas.microsoft.com/office/drawing/2014/main" id="{9934892B-FAC9-32A4-CC3E-07E9F2592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2174" r="3086" b="4348"/>
          <a:stretch/>
        </p:blipFill>
        <p:spPr>
          <a:xfrm>
            <a:off x="3719736" y="764703"/>
            <a:ext cx="3744416" cy="30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EF027C-A037-A9C3-C0B3-165FD5C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5" b="15255"/>
          <a:stretch/>
        </p:blipFill>
        <p:spPr>
          <a:xfrm>
            <a:off x="0" y="0"/>
            <a:ext cx="12192000" cy="69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EF027C-A037-A9C3-C0B3-165FD5C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54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9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Bungee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LB</cp:lastModifiedBy>
  <cp:revision>19</cp:revision>
  <dcterms:created xsi:type="dcterms:W3CDTF">2022-10-05T15:28:27Z</dcterms:created>
  <dcterms:modified xsi:type="dcterms:W3CDTF">2022-10-10T12:33:57Z</dcterms:modified>
</cp:coreProperties>
</file>